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19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3177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12542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1840349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Creating an Activity Planning and Publishing dApp on Solana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4673203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Create a user-friendly dApp for activity planning and sharing that enables participation, hosting, and social interaction, all based on the fast and secure Solana blockchain.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90561" y="5984200"/>
            <a:ext cx="21336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endParaRPr lang="en-US" sz="1152" dirty="0"/>
          </a:p>
        </p:txBody>
      </p:sp>
      <p:sp>
        <p:nvSpPr>
          <p:cNvPr id="8" name="Text 5"/>
          <p:cNvSpPr/>
          <p:nvPr/>
        </p:nvSpPr>
        <p:spPr>
          <a:xfrm>
            <a:off x="6786086" y="5994797"/>
            <a:ext cx="17297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</a:t>
            </a:r>
            <a:r>
              <a:rPr lang="zh-Hans" altLang="en-US" sz="2187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</a:t>
            </a:r>
            <a:r>
              <a:rPr lang="en-US" sz="2187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Xing</a:t>
            </a:r>
            <a:endParaRPr lang="en-US" sz="2187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271248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What is Solana?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3740110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Solana is a high-performance blockchain that uses proof-of-stake consensus to achieve lightning-fast transaction speeds and low fees. With features like its own programming language and easy access to smart contracts, Solana is quickly becoming a leading platform for dApp development.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101090"/>
            <a:ext cx="63956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Creating a dApp on Solana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239804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426506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Activity Planning and Publishing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343049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Enable activity organizers to easily publish and share events, while providing a seamless sign-up process for participants and hosts.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239804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426506"/>
            <a:ext cx="252400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Implementation Plan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4995863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Develop a detailed implementation plan using Solana's programming language or smart contract platforms.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239804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426625"/>
            <a:ext cx="271379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Anticipated Outcomes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4995982"/>
            <a:ext cx="308907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Create an intuitive, streamlined dApp that connects activity organizers with participants and hosts, leading to a higher number of events and increased social interaction.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125147"/>
            <a:ext cx="467737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 Requirements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33263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529721" y="3368040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3070503" y="340268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 Friendship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3070503" y="3972044"/>
            <a:ext cx="24409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dApp interface should be user-friendly for both activity organizers and participants/hosts.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733574" y="33263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880616" y="3368040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455688" y="340268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Fast Transactions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455688" y="3972044"/>
            <a:ext cx="24409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Transactions on the dApp should be fast and cheap. It should support a large number of transactions at low latency.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118759" y="33263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269611" y="336804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840873" y="3402687"/>
            <a:ext cx="244018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Distributed Network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840873" y="3972044"/>
            <a:ext cx="24409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dApp should be open-collaboration for developers across the network.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326833"/>
            <a:ext cx="51379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Competitive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65546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84371" y="27015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Eventbrite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84371" y="3270885"/>
            <a:ext cx="43837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High fees and slow transaction times, leading to poor user experiences.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65546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27015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Meetup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3270885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User-generated event creation and promotion, but limited features for hosting events.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48389" y="4795242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584371" y="5031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Facebook Events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84371" y="5600581"/>
            <a:ext cx="43837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Established network, but limited control over event planning and sharing.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5031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Solana's dApp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62267" y="5600581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Fast transactions, low fees, and open-collaboration with developers, leading to a better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656987"/>
            <a:ext cx="503122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Features of the dApp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59499" y="1795701"/>
            <a:ext cx="44410" cy="5776793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6" name="Shape 3"/>
          <p:cNvSpPr/>
          <p:nvPr/>
        </p:nvSpPr>
        <p:spPr>
          <a:xfrm>
            <a:off x="2931616" y="2197001"/>
            <a:ext cx="777597" cy="4441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7" name="Shape 4"/>
          <p:cNvSpPr/>
          <p:nvPr/>
        </p:nvSpPr>
        <p:spPr>
          <a:xfrm>
            <a:off x="2431673" y="19692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613005" y="2010966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903702" y="201787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Activity Sharing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3903702" y="2587228"/>
            <a:ext cx="837819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Publicize and share activities with users with similar interests.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931616" y="4196655"/>
            <a:ext cx="777597" cy="4441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12" name="Shape 9"/>
          <p:cNvSpPr/>
          <p:nvPr/>
        </p:nvSpPr>
        <p:spPr>
          <a:xfrm>
            <a:off x="2431673" y="396894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578715" y="4010620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903702" y="4017526"/>
            <a:ext cx="3045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Participation and Hosting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3903702" y="4586883"/>
            <a:ext cx="837819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Enable organizing, viewing, and attending various activities, with real-time status updates.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2931616" y="6196310"/>
            <a:ext cx="777597" cy="44410"/>
          </a:xfrm>
          <a:prstGeom prst="rect">
            <a:avLst/>
          </a:prstGeom>
          <a:solidFill>
            <a:srgbClr val="970248"/>
          </a:solidFill>
          <a:ln/>
        </p:spPr>
      </p:sp>
      <p:sp>
        <p:nvSpPr>
          <p:cNvPr id="17" name="Shape 14"/>
          <p:cNvSpPr/>
          <p:nvPr/>
        </p:nvSpPr>
        <p:spPr>
          <a:xfrm>
            <a:off x="2431673" y="596860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E023C"/>
          </a:solidFill>
          <a:ln w="13811">
            <a:solidFill>
              <a:srgbClr val="970248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582525" y="601027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3903702" y="601718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Social Interaction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3903702" y="6586538"/>
            <a:ext cx="837819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Allow users to connect, share, and interact socially on activities. Users can also rate and review others' events.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63425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Contact Our Team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772966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9596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Developer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529024"/>
            <a:ext cx="30889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Our developers are expertise in building dApps on Solana.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772966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959668"/>
            <a:ext cx="27747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Business Development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52902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Our business development team will help you create and launch your event.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772966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95978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Designer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529143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 can assist in designing the optimal user interface for easy use and excellent UX.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232922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579019"/>
            <a:ext cx="4695706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Future of event planning on blockchain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348389" y="4634151"/>
            <a:ext cx="46957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Solana's dApp offers fast and reliable event planning and hosting, supercharged by blockchain technology.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687" y="3579019"/>
            <a:ext cx="402538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Increased social interaction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7593687" y="4217670"/>
            <a:ext cx="46957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With a user-friendly interface and unique social features, our dApp will enable users to connect and share their interests and experiences.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450</Words>
  <Application>Microsoft Macintosh PowerPoint</Application>
  <PresentationFormat>Custom</PresentationFormat>
  <Paragraphs>61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Overpass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Skyler Cao</cp:lastModifiedBy>
  <cp:revision>2</cp:revision>
  <dcterms:created xsi:type="dcterms:W3CDTF">2023-10-15T13:45:59Z</dcterms:created>
  <dcterms:modified xsi:type="dcterms:W3CDTF">2023-10-15T14:23:29Z</dcterms:modified>
</cp:coreProperties>
</file>